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308" r:id="rId7"/>
    <p:sldId id="309" r:id="rId8"/>
    <p:sldId id="310" r:id="rId9"/>
    <p:sldId id="262" r:id="rId10"/>
    <p:sldId id="261" r:id="rId11"/>
    <p:sldId id="306" r:id="rId12"/>
    <p:sldId id="307" r:id="rId13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äsentation" id="{06B8C690-F691-409E-AA6E-D0ADB9DC0DD8}">
          <p14:sldIdLst>
            <p14:sldId id="256"/>
            <p14:sldId id="257"/>
            <p14:sldId id="308"/>
            <p14:sldId id="309"/>
            <p14:sldId id="310"/>
            <p14:sldId id="262"/>
            <p14:sldId id="261"/>
          </p14:sldIdLst>
        </p14:section>
        <p14:section name="Anhang" id="{6F1ED85B-5740-4C48-A927-B9EEA64D1FAC}">
          <p14:sldIdLst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C"/>
    <a:srgbClr val="EC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76" autoAdjust="0"/>
    <p:restoredTop sz="94764" autoAdjust="0"/>
  </p:normalViewPr>
  <p:slideViewPr>
    <p:cSldViewPr snapToGrid="0">
      <p:cViewPr varScale="1">
        <p:scale>
          <a:sx n="148" d="100"/>
          <a:sy n="148" d="100"/>
        </p:scale>
        <p:origin x="132" y="132"/>
      </p:cViewPr>
      <p:guideLst>
        <p:guide pos="2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7B4F299-D7B0-454F-B926-091BF941CBA4}" type="datetime1">
              <a:rPr lang="de-DE" sz="800" smtClean="0"/>
              <a:t>28.05.2024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6FA7E11B-A89B-4C33-B530-C68A3C322E1D}" type="datetime1">
              <a:rPr lang="de-DE" smtClean="0"/>
              <a:t>28.05.2024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40541BA-7E11-3D93-8E37-2431ADBF4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DBABFE1-0CCC-68E7-46CC-D749763788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5610" y="4657413"/>
            <a:ext cx="716123" cy="4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D2932-C830-4590-B29B-5742FBD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51D5DBE-1981-4D1F-A8C6-30C71C4FA6EA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D61ED2-73BD-4AD8-B380-4A5B2952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E2BB5-9BA9-442E-9BF0-88AF7E35C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C1AF41-C2AA-4A40-B19D-B49E6D668EF1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F3946B-2A28-4BD5-95D8-3381B554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CBE68D-D329-4E19-9C98-F7528AD25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A965F2-C609-439B-AB02-8BB8E963F06F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DCB646-1990-4A83-BF7F-7A829A554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E3EDDE-398D-41B9-A10F-45332586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85F285B-93A5-4667-A240-AF299E934EAB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2BA180-4C39-40A0-8618-13F12EAC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F8F059-7A22-4E0F-8B79-7FC499F6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D05DF7F-A16B-4FE7-A7AB-D08EE1CAD65E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88CB11-71F8-486D-B638-C22AA2EA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1223F-B856-4F2D-B33F-55E18110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57E0ABB-CE2E-48EE-8016-C2D351011C63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EA4A0D-C2FB-47F4-9B26-8F461218A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D3CBA4-59F9-43FE-B9A3-E46A94884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ADA3FFA-B6D6-494E-AAB0-3C5BA9A1307A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B283E1-50F0-49B0-8DF6-75C63CEBE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C6E7FA-754C-4DF3-93CA-A5652D6FD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8E37127-3AEF-4F41-A6D4-C2A8F567B76E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860014-FD67-49D7-8E52-32B98F4DB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6E0B2A-3E4B-42AD-A666-EE9AC24D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89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91F39C-640C-4E49-B63D-92C6ECC9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8E84E00-F8E2-4B18-8AC1-85BFA750A8C0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28DAD-2434-49AB-A1E0-F2225C469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B1ECFF-6681-442D-8B7C-82576D3E2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DC80DE5-DD03-15E4-7F22-7DBFCDD9A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86FBE61-080C-66D5-4682-43A1DB04009B}"/>
              </a:ext>
            </a:extLst>
          </p:cNvPr>
          <p:cNvGrpSpPr/>
          <p:nvPr userDrawn="1"/>
        </p:nvGrpSpPr>
        <p:grpSpPr>
          <a:xfrm>
            <a:off x="2735913" y="1998737"/>
            <a:ext cx="1547730" cy="1577919"/>
            <a:chOff x="431800" y="1983778"/>
            <a:chExt cx="1547730" cy="157791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6A5B771-C1DD-4BEE-E7EE-E778B7FC66E0}"/>
                </a:ext>
              </a:extLst>
            </p:cNvPr>
            <p:cNvSpPr/>
            <p:nvPr userDrawn="1"/>
          </p:nvSpPr>
          <p:spPr>
            <a:xfrm>
              <a:off x="431800" y="1983778"/>
              <a:ext cx="1547730" cy="15779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69B44F8-B22F-8F56-F4CF-27E3FF6FA7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0148" y="2447228"/>
              <a:ext cx="1160441" cy="65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3EA81B-7C92-41D8-9CC0-C6F633C9C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A97908C7-4989-492B-8993-A9C544140F03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60AC8-AE27-44EF-AA8F-B31521C49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2C9645-CED1-4CDA-B753-24982D514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64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17980"/>
            <a:ext cx="824547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84E164-0418-489E-A81C-E71488F7F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7A2350-3A42-4920-939C-AB058285DF2C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D0564E-CD71-44C1-ABC8-1C4B763AD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45190E-3721-4D8A-B9E3-D91236AC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44CA2-2358-447C-969D-C1E07C67D0A7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B3C668-B6EA-445F-A363-3748A9AFD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E65E79A-0547-59D4-D385-8C7CAD527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B00A4614-D3DB-4EFB-84B8-F34CFE9775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08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7" name="Email Adresse">
            <a:extLst>
              <a:ext uri="{FF2B5EF4-FFF2-40B4-BE49-F238E27FC236}">
                <a16:creationId xmlns:a16="http://schemas.microsoft.com/office/drawing/2014/main" id="{9EBAEA5D-EAD2-4F89-BD10-05942AD296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296" y="2472733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E-Mail-Adresse eingeben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0B3AF-1DBC-4B23-B896-3A1F40E2CF7F}"/>
              </a:ext>
            </a:extLst>
          </p:cNvPr>
          <p:cNvSpPr txBox="1"/>
          <p:nvPr userDrawn="1"/>
        </p:nvSpPr>
        <p:spPr>
          <a:xfrm>
            <a:off x="2174399" y="2472944"/>
            <a:ext cx="542646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/>
              <a:t>E-Mail</a:t>
            </a:r>
            <a:endParaRPr lang="de-DE" sz="108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CC40F4-4874-4E52-BF0C-A60A920DD648}"/>
              </a:ext>
            </a:extLst>
          </p:cNvPr>
          <p:cNvSpPr txBox="1"/>
          <p:nvPr userDrawn="1"/>
        </p:nvSpPr>
        <p:spPr>
          <a:xfrm>
            <a:off x="2174400" y="3323032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/>
              <a:t>Universität Stuttgart</a:t>
            </a:r>
            <a:endParaRPr lang="de-DE" sz="108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BF4F18-D0F6-48F4-AA89-4700D2A7C696}"/>
              </a:ext>
            </a:extLst>
          </p:cNvPr>
          <p:cNvSpPr txBox="1"/>
          <p:nvPr userDrawn="1"/>
        </p:nvSpPr>
        <p:spPr>
          <a:xfrm>
            <a:off x="2174399" y="3529705"/>
            <a:ext cx="5528151" cy="2057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/>
              <a:t>Institut</a:t>
            </a:r>
            <a:r>
              <a:rPr lang="en-US" sz="1080" dirty="0"/>
              <a:t> </a:t>
            </a:r>
            <a:r>
              <a:rPr lang="en-US" sz="1080" dirty="0" err="1"/>
              <a:t>für</a:t>
            </a:r>
            <a:r>
              <a:rPr lang="en-US" sz="1080" dirty="0"/>
              <a:t> </a:t>
            </a:r>
            <a:r>
              <a:rPr lang="en-US" sz="1080" dirty="0" err="1"/>
              <a:t>Energieübertragung</a:t>
            </a:r>
            <a:r>
              <a:rPr lang="en-US" sz="1080" dirty="0"/>
              <a:t> und </a:t>
            </a:r>
            <a:r>
              <a:rPr lang="en-US" sz="1080" dirty="0" err="1"/>
              <a:t>Hochspannungstechnik</a:t>
            </a:r>
            <a:endParaRPr lang="de-DE" sz="108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B3CB1F-6323-4ABC-BF9E-772176C62BD9}"/>
              </a:ext>
            </a:extLst>
          </p:cNvPr>
          <p:cNvSpPr txBox="1"/>
          <p:nvPr userDrawn="1"/>
        </p:nvSpPr>
        <p:spPr>
          <a:xfrm>
            <a:off x="2174399" y="3734321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/>
              <a:t>Pfaffenwaldring</a:t>
            </a:r>
            <a:r>
              <a:rPr lang="en-US" sz="1080" dirty="0"/>
              <a:t> 47</a:t>
            </a:r>
            <a:endParaRPr lang="de-DE" sz="108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26DD6-0EC6-49CF-A774-1C736A357E31}"/>
              </a:ext>
            </a:extLst>
          </p:cNvPr>
          <p:cNvSpPr txBox="1"/>
          <p:nvPr userDrawn="1"/>
        </p:nvSpPr>
        <p:spPr>
          <a:xfrm>
            <a:off x="2174398" y="3943725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/>
              <a:t>70569 Stuttgart</a:t>
            </a:r>
            <a:endParaRPr lang="de-DE" sz="1080" dirty="0"/>
          </a:p>
        </p:txBody>
      </p:sp>
      <p:sp>
        <p:nvSpPr>
          <p:cNvPr id="25" name="Email Adresse">
            <a:extLst>
              <a:ext uri="{FF2B5EF4-FFF2-40B4-BE49-F238E27FC236}">
                <a16:creationId xmlns:a16="http://schemas.microsoft.com/office/drawing/2014/main" id="{E7E79874-4810-49EC-B606-945F235A12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18297" y="2676435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 Betreuer*in</a:t>
            </a:r>
          </a:p>
        </p:txBody>
      </p:sp>
      <p:sp>
        <p:nvSpPr>
          <p:cNvPr id="26" name="Email Adresse">
            <a:extLst>
              <a:ext uri="{FF2B5EF4-FFF2-40B4-BE49-F238E27FC236}">
                <a16:creationId xmlns:a16="http://schemas.microsoft.com/office/drawing/2014/main" id="{BC57F270-909B-45C4-AC6E-582DD9D473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4398" y="2676435"/>
            <a:ext cx="743899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Betreuer*in</a:t>
            </a:r>
          </a:p>
        </p:txBody>
      </p:sp>
    </p:spTree>
    <p:extLst>
      <p:ext uri="{BB962C8B-B14F-4D97-AF65-F5344CB8AC3E}">
        <p14:creationId xmlns:p14="http://schemas.microsoft.com/office/powerpoint/2010/main" val="3372107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058FD9-AF29-7A0D-3B1A-C584E11D94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2C79422-6DE2-4055-939D-5182AF654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08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7" name="Email Adresse">
            <a:extLst>
              <a:ext uri="{FF2B5EF4-FFF2-40B4-BE49-F238E27FC236}">
                <a16:creationId xmlns:a16="http://schemas.microsoft.com/office/drawing/2014/main" id="{DA509E10-3136-4405-B9F8-7EB1C50BEE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296" y="2472733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E-Mail-Adresse eingeben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4EE9ED-ED81-4EA3-818A-69A7563F7E78}"/>
              </a:ext>
            </a:extLst>
          </p:cNvPr>
          <p:cNvSpPr txBox="1"/>
          <p:nvPr userDrawn="1"/>
        </p:nvSpPr>
        <p:spPr>
          <a:xfrm>
            <a:off x="2174399" y="2472944"/>
            <a:ext cx="542646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>
                <a:solidFill>
                  <a:schemeClr val="bg1"/>
                </a:solidFill>
              </a:rPr>
              <a:t>E-Mail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E585-6B5D-4ABC-AD8A-448C8082F9E9}"/>
              </a:ext>
            </a:extLst>
          </p:cNvPr>
          <p:cNvSpPr txBox="1"/>
          <p:nvPr userDrawn="1"/>
        </p:nvSpPr>
        <p:spPr>
          <a:xfrm>
            <a:off x="2174400" y="3323032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>
                <a:solidFill>
                  <a:schemeClr val="bg1"/>
                </a:solidFill>
              </a:rPr>
              <a:t>Universität Stuttgart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35223-5456-4CAB-A4AC-DFA57B42CEA3}"/>
              </a:ext>
            </a:extLst>
          </p:cNvPr>
          <p:cNvSpPr txBox="1"/>
          <p:nvPr userDrawn="1"/>
        </p:nvSpPr>
        <p:spPr>
          <a:xfrm>
            <a:off x="2174399" y="3529705"/>
            <a:ext cx="5528151" cy="2057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>
                <a:solidFill>
                  <a:schemeClr val="bg1"/>
                </a:solidFill>
              </a:rPr>
              <a:t>Institut</a:t>
            </a:r>
            <a:r>
              <a:rPr lang="en-US" sz="1080" dirty="0">
                <a:solidFill>
                  <a:schemeClr val="bg1"/>
                </a:solidFill>
              </a:rPr>
              <a:t> </a:t>
            </a:r>
            <a:r>
              <a:rPr lang="en-US" sz="1080" dirty="0" err="1">
                <a:solidFill>
                  <a:schemeClr val="bg1"/>
                </a:solidFill>
              </a:rPr>
              <a:t>für</a:t>
            </a:r>
            <a:r>
              <a:rPr lang="en-US" sz="1080" dirty="0">
                <a:solidFill>
                  <a:schemeClr val="bg1"/>
                </a:solidFill>
              </a:rPr>
              <a:t> </a:t>
            </a:r>
            <a:r>
              <a:rPr lang="en-US" sz="1080" dirty="0" err="1">
                <a:solidFill>
                  <a:schemeClr val="bg1"/>
                </a:solidFill>
              </a:rPr>
              <a:t>Energieübertragung</a:t>
            </a:r>
            <a:r>
              <a:rPr lang="en-US" sz="1080" dirty="0">
                <a:solidFill>
                  <a:schemeClr val="bg1"/>
                </a:solidFill>
              </a:rPr>
              <a:t> und </a:t>
            </a:r>
            <a:r>
              <a:rPr lang="en-US" sz="1080" dirty="0" err="1">
                <a:solidFill>
                  <a:schemeClr val="bg1"/>
                </a:solidFill>
              </a:rPr>
              <a:t>Hochspannungstechnik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90C7BD-151D-458B-A9F6-F1E081712996}"/>
              </a:ext>
            </a:extLst>
          </p:cNvPr>
          <p:cNvSpPr txBox="1"/>
          <p:nvPr userDrawn="1"/>
        </p:nvSpPr>
        <p:spPr>
          <a:xfrm>
            <a:off x="2174399" y="3734321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 err="1">
                <a:solidFill>
                  <a:schemeClr val="bg1"/>
                </a:solidFill>
              </a:rPr>
              <a:t>Pfaffenwaldring</a:t>
            </a:r>
            <a:r>
              <a:rPr lang="en-US" sz="1080" dirty="0">
                <a:solidFill>
                  <a:schemeClr val="bg1"/>
                </a:solidFill>
              </a:rPr>
              <a:t> 47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B9A217-F8F0-458D-A42E-D973AA9A38CF}"/>
              </a:ext>
            </a:extLst>
          </p:cNvPr>
          <p:cNvSpPr txBox="1"/>
          <p:nvPr userDrawn="1"/>
        </p:nvSpPr>
        <p:spPr>
          <a:xfrm>
            <a:off x="2174398" y="3943725"/>
            <a:ext cx="2482067" cy="209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080" dirty="0">
                <a:solidFill>
                  <a:schemeClr val="bg1"/>
                </a:solidFill>
              </a:rPr>
              <a:t>70569 Stuttgart</a:t>
            </a:r>
            <a:endParaRPr lang="de-DE" sz="1080" dirty="0">
              <a:solidFill>
                <a:schemeClr val="bg1"/>
              </a:solidFill>
            </a:endParaRPr>
          </a:p>
        </p:txBody>
      </p:sp>
      <p:sp>
        <p:nvSpPr>
          <p:cNvPr id="25" name="Email Adresse">
            <a:extLst>
              <a:ext uri="{FF2B5EF4-FFF2-40B4-BE49-F238E27FC236}">
                <a16:creationId xmlns:a16="http://schemas.microsoft.com/office/drawing/2014/main" id="{322EDE7A-E79F-4920-A6AD-DA562ECA32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18297" y="2676435"/>
            <a:ext cx="2546158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 Betreuer*in</a:t>
            </a:r>
          </a:p>
        </p:txBody>
      </p:sp>
      <p:sp>
        <p:nvSpPr>
          <p:cNvPr id="26" name="Email Adresse">
            <a:extLst>
              <a:ext uri="{FF2B5EF4-FFF2-40B4-BE49-F238E27FC236}">
                <a16:creationId xmlns:a16="http://schemas.microsoft.com/office/drawing/2014/main" id="{E8FAA009-0D3B-459F-8989-55DF23ACABC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74398" y="2676435"/>
            <a:ext cx="743899" cy="205740"/>
          </a:xfrm>
        </p:spPr>
        <p:txBody>
          <a:bodyPr/>
          <a:lstStyle>
            <a:lvl1pPr marL="0" indent="0">
              <a:buNone/>
              <a:defRPr sz="108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Betreuer*in</a:t>
            </a:r>
          </a:p>
        </p:txBody>
      </p:sp>
    </p:spTree>
    <p:extLst>
      <p:ext uri="{BB962C8B-B14F-4D97-AF65-F5344CB8AC3E}">
        <p14:creationId xmlns:p14="http://schemas.microsoft.com/office/powerpoint/2010/main" val="150274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7ECA23-0D83-C010-472D-58F709257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sp>
        <p:nvSpPr>
          <p:cNvPr id="4" name="Bildplatzhalter 8">
            <a:extLst>
              <a:ext uri="{FF2B5EF4-FFF2-40B4-BE49-F238E27FC236}">
                <a16:creationId xmlns:a16="http://schemas.microsoft.com/office/drawing/2014/main" id="{9142C52A-9123-1035-E62F-323392FF90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69D90E-FF2C-2EAB-C26B-FA692D473212}"/>
              </a:ext>
            </a:extLst>
          </p:cNvPr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4FCD6BF-1A7A-C914-D811-3FF504E4B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62CB6D5-E639-8B56-B922-907CC11BA1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56AC49-7921-C480-924C-F579D743D3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2560" y="201433"/>
            <a:ext cx="1376409" cy="77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C90C878-1D13-E652-1E05-7B06A354CD7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52074" y="3498494"/>
            <a:ext cx="1302985" cy="1328400"/>
            <a:chOff x="431800" y="1983778"/>
            <a:chExt cx="1547730" cy="1577919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1AEE1FC9-8745-EED7-E386-9879F60836D4}"/>
                </a:ext>
              </a:extLst>
            </p:cNvPr>
            <p:cNvSpPr/>
            <p:nvPr userDrawn="1"/>
          </p:nvSpPr>
          <p:spPr>
            <a:xfrm>
              <a:off x="431800" y="1983778"/>
              <a:ext cx="1547730" cy="15779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07F7703-41A2-1F77-6045-58664D5EAE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0148" y="2447228"/>
              <a:ext cx="1160441" cy="651017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BB13BEB1-AB1F-D2D3-CEA2-32FF7B2AF7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5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4A9408-B638-A9D5-DF47-3DA3F0B83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1" y="201433"/>
            <a:ext cx="3326400" cy="99904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5BCB2EC-54C4-2EBF-413E-85FD121619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5610" y="4657413"/>
            <a:ext cx="716123" cy="4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C829-C3BA-402E-9E89-5D6731E03A75}" type="datetime1">
              <a:rPr lang="de-DE" smtClean="0"/>
              <a:t>28.05.2024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6ED6ED0-3EBF-4B72-879A-156079667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5218-687B-41F8-808D-71C802CF9297}" type="datetime1">
              <a:rPr lang="de-DE" smtClean="0"/>
              <a:t>28.05.2024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DBD52E80-8A7A-4E2C-AD41-C8ECCA03AB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8E37719F-F76E-4965-92AE-D5EC6D49921F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Universität Stuttgart | Max </a:t>
            </a:r>
            <a:r>
              <a:rPr lang="en-US" dirty="0" err="1"/>
              <a:t>Mustermann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716" r:id="rId4"/>
    <p:sldLayoutId id="2147483694" r:id="rId5"/>
    <p:sldLayoutId id="2147483662" r:id="rId6"/>
    <p:sldLayoutId id="2147483692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9" r:id="rId23"/>
    <p:sldLayoutId id="2147483720" r:id="rId24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32227BE7-C9E1-4661-B9EE-7A42AD23BC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1960" r="11740"/>
          <a:stretch/>
        </p:blipFill>
        <p:spPr>
          <a:xfrm>
            <a:off x="0" y="1266891"/>
            <a:ext cx="4829577" cy="33047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05FDAF-5AF0-4446-99A3-FCA3149BC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406E5-E8C0-4782-8800-6BC8CA5DE3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2400" dirty="0" err="1"/>
              <a:t>Modellieurung</a:t>
            </a:r>
            <a:r>
              <a:rPr lang="de-DE" sz="2400" dirty="0"/>
              <a:t> und Plausibilisierung von synthetischen MS-Netzmodellen für städtische Gewerbegebiete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FE1D8E-10A9-4F99-A8B9-2F9B6D0F2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Masterarbeit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14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42C6-AF96-46F2-8409-2A3F858A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25664"/>
            <a:ext cx="8245475" cy="212218"/>
          </a:xfrm>
        </p:spPr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B782E-3860-4446-8ADF-1F9BEC4C6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361871"/>
            <a:ext cx="8243887" cy="33487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Ausgangslage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Neue </a:t>
            </a:r>
            <a:r>
              <a:rPr lang="en-US" dirty="0" err="1"/>
              <a:t>Ansätze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Ziele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83249-D3A3-474C-8FF7-C067DF80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9DD5B-1002-46EC-9C6C-287B5D88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16277-1569-4DA7-B395-821CE644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83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2EC6-76D6-44C9-828F-EB2684E6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F441B6-1DA6-4922-BF8C-5B5BCEF5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Synthetisches Netz wird aus öffentlichen Daten erzeugt</a:t>
            </a:r>
          </a:p>
          <a:p>
            <a:r>
              <a:rPr lang="de-DE" dirty="0"/>
              <a:t>Aber: nur geringe Ähnlichkeit zum tatsächlichen Netz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397308-A955-41B4-BA49-7A43E58B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271BD-6942-4E0D-A42F-6D0CB5CE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14300-E528-4503-9CD9-B096BC5C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C6963B-D228-4B8D-AB1B-5EEC69D5AD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336722CE-9E0C-5963-A164-12DA86D98CE9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56" y="1662872"/>
            <a:ext cx="3959225" cy="3047719"/>
          </a:xfrm>
          <a:prstGeom prst="rect">
            <a:avLst/>
          </a:prstGeom>
        </p:spPr>
      </p:pic>
      <p:pic>
        <p:nvPicPr>
          <p:cNvPr id="9" name="Inhaltsplatzhalter 17">
            <a:extLst>
              <a:ext uri="{FF2B5EF4-FFF2-40B4-BE49-F238E27FC236}">
                <a16:creationId xmlns:a16="http://schemas.microsoft.com/office/drawing/2014/main" id="{6F88F8AD-FFEB-B75B-F76A-D1E8792622C2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2975" y="1662872"/>
            <a:ext cx="3959225" cy="30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443E0-C49B-45F0-A58E-24DE4B5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84ADB-BD73-4348-BF06-106749B86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7" y="951549"/>
            <a:ext cx="4148760" cy="3759042"/>
          </a:xfrm>
        </p:spPr>
        <p:txBody>
          <a:bodyPr/>
          <a:lstStyle/>
          <a:p>
            <a:r>
              <a:rPr lang="de-DE" dirty="0"/>
              <a:t>Erzeugungsanlagen mit einbeziehen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Genauere Gebäudeklassifizierung z.B. durch ALKIS, </a:t>
            </a:r>
            <a:r>
              <a:rPr lang="de-DE" dirty="0" err="1"/>
              <a:t>LoD</a:t>
            </a:r>
            <a:r>
              <a:rPr lang="de-DE" dirty="0"/>
              <a:t> 1 Daten, Google Maps oder andere Möglichkeiten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068331-1C17-4C10-8259-F82F1398D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FC80C4-3B56-41A4-98E7-ACC0EEE3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AAF60-52B3-41AA-BD0C-8F47D974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623CA3F-A306-470D-864A-1C4D3CB08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20CBF2-475E-4E24-91C0-1E42FF7B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43" y="235016"/>
            <a:ext cx="3936257" cy="30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6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53DE3-D205-42E2-83A9-F7362F1F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F9C515-F420-4619-9689-7DCAF44C8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Verhalten von realem Netz so gut wie möglich nachbilden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1DF488-CD79-4531-AC49-E982FA62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de-DE" dirty="0"/>
              <a:t>03.06.2024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FCD2A3-D468-4319-B21E-99563144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Stuttgart | Magnus </a:t>
            </a:r>
            <a:r>
              <a:rPr lang="en-US" dirty="0" err="1"/>
              <a:t>Gutacker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9D7A7-68A1-4086-A933-934795D9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27903BC-FEF7-44E4-B4BF-8C866C11B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613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976045E-F403-4CDC-9187-9D03499A63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2EE61-DAA0-4B21-B7BF-CC7210010D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Magnus </a:t>
            </a:r>
            <a:r>
              <a:rPr lang="de-DE" dirty="0" err="1"/>
              <a:t>Gutacker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3325D-F343-4773-B386-337625FAA5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F081A-320D-4A94-9A6F-4BA7E2D0AF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89CD82-A8B3-40B4-931A-44988116D3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18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6C3D149-C5EB-474E-BE76-7E746A509E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D492C-1E24-4A23-95EA-788B29A89F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8ACB9-6B3A-48AB-9987-AAE07CD18A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CF4DAE-75FF-4F50-8E88-52214E14521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656D06-A77B-4AC3-BF63-7FDEA20322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85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061369-5AD6-4F5C-ACA8-97AE31A5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B1F71-A5F7-4667-B318-E376B76D2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340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C70F-C193-4C98-95C8-C176BB12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Regeln</a:t>
            </a:r>
            <a:r>
              <a:rPr lang="en-US" dirty="0"/>
              <a:t>/Tipps </a:t>
            </a:r>
            <a:r>
              <a:rPr lang="en-US" dirty="0" err="1"/>
              <a:t>für</a:t>
            </a:r>
            <a:r>
              <a:rPr lang="en-US" dirty="0"/>
              <a:t> den </a:t>
            </a:r>
            <a:r>
              <a:rPr lang="en-US" dirty="0" err="1"/>
              <a:t>Vortrag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635B7-1B65-4D6C-90E2-8158C15B21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933137-D2CC-4A56-82D1-67D3D3C627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6C1AF41-C2AA-4A40-B19D-B49E6D668EF1}" type="datetime1">
              <a:rPr lang="de-DE" smtClean="0"/>
              <a:t>28.05.2024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7240B7-3BDC-4C67-9570-6569B41DFF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 | Max Mustermann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9B519A-29A6-467E-9ECB-79FAB7760F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2388768-D5A5-46FA-BF21-73D01AF83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6725" y="950913"/>
            <a:ext cx="3960000" cy="34925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Ich halte mich an die vorgegebene Vortragsdauer (15 min).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Ich rechne mit 1 min pro Folie (besser 2 bis 3 min).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Ich überlege, welche Ziele ich mit meinem Vortrag verfolge und wähle Folien nach dem Kenntnisstand der Zuhörer*innen aus.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Ich überfrachte die Folien nicht mit Informationen (KISS: Keep </a:t>
            </a:r>
            <a:r>
              <a:rPr lang="de-DE" dirty="0" err="1"/>
              <a:t>It</a:t>
            </a:r>
            <a:r>
              <a:rPr lang="de-DE" dirty="0"/>
              <a:t> Short and Simple).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1B65F8C-DD47-48DB-9A82-E3CE19DBF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4413" y="950913"/>
            <a:ext cx="3960000" cy="3492000"/>
          </a:xfrm>
        </p:spPr>
        <p:txBody>
          <a:bodyPr/>
          <a:lstStyle/>
          <a:p>
            <a:pPr marL="342900" indent="-342900">
              <a:buFont typeface="+mj-lt"/>
              <a:buAutoNum type="arabicPeriod" startAt="5"/>
            </a:pPr>
            <a:r>
              <a:rPr lang="de-DE" dirty="0"/>
              <a:t>Die Achsen sind beschriftet und die Schriftgröße ausrechend.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de-DE" dirty="0"/>
              <a:t>Ich erkläre, was dargestellt ist, welches Ergebnis abgelesen werden kann und welche Interpretation ich ableiten kann.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de-DE" dirty="0"/>
              <a:t>Ich wende mich aktiv dem Publikum zu und spreche es an.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de-DE" dirty="0"/>
              <a:t>Ich nutze den Laserpointer nachvollziehbar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de-DE" dirty="0"/>
              <a:t>Ich fasse die Hauptergebnisse auf einer Folie zusammen</a:t>
            </a:r>
          </a:p>
        </p:txBody>
      </p:sp>
    </p:spTree>
    <p:extLst>
      <p:ext uri="{BB962C8B-B14F-4D97-AF65-F5344CB8AC3E}">
        <p14:creationId xmlns:p14="http://schemas.microsoft.com/office/powerpoint/2010/main" val="3111189672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EH_Vorlage_Deutsch_16x9" id="{B9584924-4CD3-4A53-B150-20D787772953}" vid="{4D9C2372-8B8E-4879-99C6-EAF93231A5F1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99F6CC7CA9C68419F3E936F83994343" ma:contentTypeVersion="15" ma:contentTypeDescription="Ein neues Dokument erstellen." ma:contentTypeScope="" ma:versionID="c0adc850352e29b7c541599d8256f795">
  <xsd:schema xmlns:xsd="http://www.w3.org/2001/XMLSchema" xmlns:xs="http://www.w3.org/2001/XMLSchema" xmlns:p="http://schemas.microsoft.com/office/2006/metadata/properties" xmlns:ns3="7ef894c3-f322-4a08-8b0f-ad968334e63f" xmlns:ns4="6829d068-8c9a-4550-8551-f1f57be93da6" targetNamespace="http://schemas.microsoft.com/office/2006/metadata/properties" ma:root="true" ma:fieldsID="70beb7439fa983dca53a4bd56186f64c" ns3:_="" ns4:_="">
    <xsd:import namespace="7ef894c3-f322-4a08-8b0f-ad968334e63f"/>
    <xsd:import namespace="6829d068-8c9a-4550-8551-f1f57be93da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f894c3-f322-4a08-8b0f-ad968334e63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9d068-8c9a-4550-8551-f1f57be93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829d068-8c9a-4550-8551-f1f57be93da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78119F-3352-4734-9E7C-AC490D5E2C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f894c3-f322-4a08-8b0f-ad968334e63f"/>
    <ds:schemaRef ds:uri="6829d068-8c9a-4550-8551-f1f57be93d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0F5F7F-E51D-49D9-8D97-C45A8226CF5C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6829d068-8c9a-4550-8551-f1f57be93da6"/>
    <ds:schemaRef ds:uri="7ef894c3-f322-4a08-8b0f-ad968334e63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C288B59-DBEF-41BC-931C-3D8BF696DD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IEH_Vorlage_Deutsch_16x9</Template>
  <TotalTime>0</TotalTime>
  <Words>224</Words>
  <Application>Microsoft Office PowerPoint</Application>
  <PresentationFormat>Bildschirmpräsentation (16:9)</PresentationFormat>
  <Paragraphs>44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1" baseType="lpstr">
      <vt:lpstr>Arial</vt:lpstr>
      <vt:lpstr>Uni_Stuttgart</vt:lpstr>
      <vt:lpstr>PowerPoint-Präsentation</vt:lpstr>
      <vt:lpstr>Agenda</vt:lpstr>
      <vt:lpstr>Ausgangslage</vt:lpstr>
      <vt:lpstr>Neue Ansätze</vt:lpstr>
      <vt:lpstr>Ziele</vt:lpstr>
      <vt:lpstr>PowerPoint-Präsentation</vt:lpstr>
      <vt:lpstr>PowerPoint-Präsentation</vt:lpstr>
      <vt:lpstr>Backup</vt:lpstr>
      <vt:lpstr>Regeln/Tipps für den Vortrag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Beck (Universität Stuttgart, IEH)</dc:creator>
  <cp:lastModifiedBy>Magnus Gutacker</cp:lastModifiedBy>
  <cp:revision>13</cp:revision>
  <dcterms:created xsi:type="dcterms:W3CDTF">2023-07-05T13:38:04Z</dcterms:created>
  <dcterms:modified xsi:type="dcterms:W3CDTF">2024-05-28T11:26:29Z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0x010100C99F6CC7CA9C68419F3E936F83994343</vt:lpwstr>
  </property>
</Properties>
</file>